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42"/>
    <p:restoredTop sz="96327"/>
  </p:normalViewPr>
  <p:slideViewPr>
    <p:cSldViewPr snapToGrid="0" snapToObjects="1">
      <p:cViewPr varScale="1">
        <p:scale>
          <a:sx n="113" d="100"/>
          <a:sy n="113" d="100"/>
        </p:scale>
        <p:origin x="158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2D19B-000F-A941-8C40-F320189B48E6}" type="datetimeFigureOut">
              <a:rPr lang="en-US" smtClean="0"/>
              <a:t>3/4/22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526C8-6725-9244-B03A-50BE64229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48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2D19B-000F-A941-8C40-F320189B48E6}" type="datetimeFigureOut">
              <a:rPr lang="en-US" smtClean="0"/>
              <a:t>3/4/22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526C8-6725-9244-B03A-50BE64229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245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2D19B-000F-A941-8C40-F320189B48E6}" type="datetimeFigureOut">
              <a:rPr lang="en-US" smtClean="0"/>
              <a:t>3/4/22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526C8-6725-9244-B03A-50BE64229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799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2D19B-000F-A941-8C40-F320189B48E6}" type="datetimeFigureOut">
              <a:rPr lang="en-US" smtClean="0"/>
              <a:t>3/4/22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526C8-6725-9244-B03A-50BE64229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731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2D19B-000F-A941-8C40-F320189B48E6}" type="datetimeFigureOut">
              <a:rPr lang="en-US" smtClean="0"/>
              <a:t>3/4/22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526C8-6725-9244-B03A-50BE64229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027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2D19B-000F-A941-8C40-F320189B48E6}" type="datetimeFigureOut">
              <a:rPr lang="en-US" smtClean="0"/>
              <a:t>3/4/22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526C8-6725-9244-B03A-50BE64229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532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2D19B-000F-A941-8C40-F320189B48E6}" type="datetimeFigureOut">
              <a:rPr lang="en-US" smtClean="0"/>
              <a:t>3/4/22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526C8-6725-9244-B03A-50BE64229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042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2D19B-000F-A941-8C40-F320189B48E6}" type="datetimeFigureOut">
              <a:rPr lang="en-US" smtClean="0"/>
              <a:t>3/4/22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526C8-6725-9244-B03A-50BE64229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287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2D19B-000F-A941-8C40-F320189B48E6}" type="datetimeFigureOut">
              <a:rPr lang="en-US" smtClean="0"/>
              <a:t>3/4/22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526C8-6725-9244-B03A-50BE64229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680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2D19B-000F-A941-8C40-F320189B48E6}" type="datetimeFigureOut">
              <a:rPr lang="en-US" smtClean="0"/>
              <a:t>3/4/22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526C8-6725-9244-B03A-50BE64229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08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2D19B-000F-A941-8C40-F320189B48E6}" type="datetimeFigureOut">
              <a:rPr lang="en-US" smtClean="0"/>
              <a:t>3/4/22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B526C8-6725-9244-B03A-50BE64229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084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D2D19B-000F-A941-8C40-F320189B48E6}" type="datetimeFigureOut">
              <a:rPr lang="en-US" smtClean="0"/>
              <a:t>3/4/22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B526C8-6725-9244-B03A-50BE642295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044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54AD098-0459-0B4C-A593-E663990A2D50}"/>
              </a:ext>
            </a:extLst>
          </p:cNvPr>
          <p:cNvSpPr txBox="1"/>
          <p:nvPr/>
        </p:nvSpPr>
        <p:spPr>
          <a:xfrm>
            <a:off x="1975102" y="3578423"/>
            <a:ext cx="6108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kern="1500" dirty="0">
                <a:solidFill>
                  <a:srgbClr val="002554"/>
                </a:solidFill>
                <a:latin typeface="Arial" panose="020B0604020202020204" pitchFamily="34" charset="0"/>
              </a:rPr>
              <a:t>THIS CERTIFICATE IS PRESENTED TO</a:t>
            </a:r>
            <a:endParaRPr lang="en-US" sz="1400" kern="1500" dirty="0">
              <a:solidFill>
                <a:srgbClr val="002554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53D5017-970F-F04D-B5D4-6B23126E6D3F}"/>
              </a:ext>
            </a:extLst>
          </p:cNvPr>
          <p:cNvSpPr txBox="1"/>
          <p:nvPr/>
        </p:nvSpPr>
        <p:spPr>
          <a:xfrm>
            <a:off x="505838" y="3920261"/>
            <a:ext cx="904672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dirty="0" err="1">
                <a:solidFill>
                  <a:srgbClr val="0025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Firstname</a:t>
            </a:r>
            <a:r>
              <a:rPr lang="en-US" sz="4500" dirty="0">
                <a:solidFill>
                  <a:srgbClr val="0025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500" dirty="0" err="1">
                <a:solidFill>
                  <a:srgbClr val="0025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Lastname</a:t>
            </a:r>
            <a:endParaRPr lang="en-US" sz="4500" dirty="0">
              <a:solidFill>
                <a:srgbClr val="00255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213F5BF-159B-FA44-ADA8-8E93CB4D0901}"/>
              </a:ext>
            </a:extLst>
          </p:cNvPr>
          <p:cNvSpPr txBox="1"/>
          <p:nvPr/>
        </p:nvSpPr>
        <p:spPr>
          <a:xfrm>
            <a:off x="2015246" y="4923521"/>
            <a:ext cx="60279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2554"/>
                </a:solidFill>
                <a:effectLst/>
                <a:latin typeface="Arial" panose="020B0604020202020204" pitchFamily="34" charset="0"/>
              </a:rPr>
              <a:t>IN RECOGNITION OF A</a:t>
            </a:r>
            <a:endParaRPr lang="en-US" sz="1400" dirty="0">
              <a:solidFill>
                <a:srgbClr val="002554"/>
              </a:solidFill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8009981-2D8D-F64B-82B8-91F52EA538DC}"/>
              </a:ext>
            </a:extLst>
          </p:cNvPr>
          <p:cNvGrpSpPr/>
          <p:nvPr/>
        </p:nvGrpSpPr>
        <p:grpSpPr>
          <a:xfrm>
            <a:off x="1196502" y="6459171"/>
            <a:ext cx="7778885" cy="261610"/>
            <a:chOff x="1196502" y="6245157"/>
            <a:chExt cx="7778885" cy="261610"/>
          </a:xfrm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1788CE13-D450-C944-AA9B-153C7B7478DB}"/>
                </a:ext>
              </a:extLst>
            </p:cNvPr>
            <p:cNvGrpSpPr/>
            <p:nvPr/>
          </p:nvGrpSpPr>
          <p:grpSpPr>
            <a:xfrm>
              <a:off x="1196502" y="6245157"/>
              <a:ext cx="2996119" cy="261610"/>
              <a:chOff x="1196502" y="6245157"/>
              <a:chExt cx="2996119" cy="261610"/>
            </a:xfrm>
          </p:grpSpPr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86BE5000-FD00-2F47-AE5E-5AC44E8536C1}"/>
                  </a:ext>
                </a:extLst>
              </p:cNvPr>
              <p:cNvCxnSpPr/>
              <p:nvPr/>
            </p:nvCxnSpPr>
            <p:spPr>
              <a:xfrm>
                <a:off x="1196502" y="6245157"/>
                <a:ext cx="2996119" cy="0"/>
              </a:xfrm>
              <a:prstGeom prst="line">
                <a:avLst/>
              </a:prstGeom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01A37E1-18DC-2243-B07C-0ADC4C111D49}"/>
                  </a:ext>
                </a:extLst>
              </p:cNvPr>
              <p:cNvSpPr txBox="1"/>
              <p:nvPr/>
            </p:nvSpPr>
            <p:spPr>
              <a:xfrm>
                <a:off x="1357007" y="6245157"/>
                <a:ext cx="2675107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>
                    <a:solidFill>
                      <a:srgbClr val="00255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Name, Title or Position</a:t>
                </a:r>
                <a:endParaRPr lang="en-US" sz="1100" dirty="0">
                  <a:solidFill>
                    <a:srgbClr val="002554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F4C3A5B2-CBDF-554A-9AA9-2F2D07547ADB}"/>
                </a:ext>
              </a:extLst>
            </p:cNvPr>
            <p:cNvGrpSpPr/>
            <p:nvPr/>
          </p:nvGrpSpPr>
          <p:grpSpPr>
            <a:xfrm>
              <a:off x="5979268" y="6245157"/>
              <a:ext cx="2996119" cy="261610"/>
              <a:chOff x="5979268" y="6245157"/>
              <a:chExt cx="2996119" cy="261610"/>
            </a:xfrm>
          </p:grpSpPr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3C2FCDC5-C61E-1A47-BED0-11ED2C01D2B9}"/>
                  </a:ext>
                </a:extLst>
              </p:cNvPr>
              <p:cNvCxnSpPr/>
              <p:nvPr/>
            </p:nvCxnSpPr>
            <p:spPr>
              <a:xfrm>
                <a:off x="5979268" y="6245157"/>
                <a:ext cx="2996119" cy="0"/>
              </a:xfrm>
              <a:prstGeom prst="line">
                <a:avLst/>
              </a:prstGeom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124E7CF-B602-0E44-ADC7-95286AC40EB2}"/>
                  </a:ext>
                </a:extLst>
              </p:cNvPr>
              <p:cNvSpPr txBox="1"/>
              <p:nvPr/>
            </p:nvSpPr>
            <p:spPr>
              <a:xfrm>
                <a:off x="6139773" y="6245157"/>
                <a:ext cx="2675107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 dirty="0">
                    <a:solidFill>
                      <a:srgbClr val="00255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Date</a:t>
                </a:r>
              </a:p>
            </p:txBody>
          </p:sp>
        </p:grp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995CF26A-7857-9743-BB0C-51FEE13F862D}"/>
              </a:ext>
            </a:extLst>
          </p:cNvPr>
          <p:cNvSpPr txBox="1"/>
          <p:nvPr/>
        </p:nvSpPr>
        <p:spPr>
          <a:xfrm>
            <a:off x="505836" y="5322014"/>
            <a:ext cx="90467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00255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 of Award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13BDB3F6-BA51-C040-B8BD-C18636B102FB}"/>
              </a:ext>
            </a:extLst>
          </p:cNvPr>
          <p:cNvSpPr txBox="1">
            <a:spLocks/>
          </p:cNvSpPr>
          <p:nvPr/>
        </p:nvSpPr>
        <p:spPr>
          <a:xfrm>
            <a:off x="1047474" y="2099346"/>
            <a:ext cx="7963451" cy="820375"/>
          </a:xfrm>
          <a:prstGeom prst="rect">
            <a:avLst/>
          </a:prstGeom>
        </p:spPr>
        <p:txBody>
          <a:bodyPr/>
          <a:lstStyle>
            <a:lvl1pPr algn="l" defTabSz="10058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 dirty="0">
                <a:solidFill>
                  <a:srgbClr val="0020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HEADING TEXT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8F9A32C5-84E8-D544-AD8F-36ABCFC00758}"/>
              </a:ext>
            </a:extLst>
          </p:cNvPr>
          <p:cNvSpPr txBox="1">
            <a:spLocks/>
          </p:cNvSpPr>
          <p:nvPr/>
        </p:nvSpPr>
        <p:spPr>
          <a:xfrm>
            <a:off x="1047474" y="2858471"/>
            <a:ext cx="7963451" cy="458343"/>
          </a:xfrm>
          <a:prstGeom prst="rect">
            <a:avLst/>
          </a:prstGeom>
        </p:spPr>
        <p:txBody>
          <a:bodyPr/>
          <a:lstStyle>
            <a:lvl1pPr algn="l" defTabSz="10058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b="1" spc="600" dirty="0">
                <a:solidFill>
                  <a:srgbClr val="0020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SUBHEADING TEXT</a:t>
            </a:r>
          </a:p>
        </p:txBody>
      </p:sp>
    </p:spTree>
    <p:extLst>
      <p:ext uri="{BB962C8B-B14F-4D97-AF65-F5344CB8AC3E}">
        <p14:creationId xmlns:p14="http://schemas.microsoft.com/office/powerpoint/2010/main" val="4091729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</TotalTime>
  <Words>25</Words>
  <Application>Microsoft Macintosh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Antonmarchi, Laurel N.</dc:creator>
  <cp:lastModifiedBy>Antonmarchi, Laurel N.</cp:lastModifiedBy>
  <cp:revision>3</cp:revision>
  <dcterms:created xsi:type="dcterms:W3CDTF">2022-03-04T15:40:26Z</dcterms:created>
  <dcterms:modified xsi:type="dcterms:W3CDTF">2022-03-04T16:30:55Z</dcterms:modified>
</cp:coreProperties>
</file>