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636A"/>
    <a:srgbClr val="002057"/>
    <a:srgbClr val="AA985D"/>
    <a:srgbClr val="E7E7E6"/>
    <a:srgbClr val="CDCECF"/>
    <a:srgbClr val="336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72"/>
  </p:normalViewPr>
  <p:slideViewPr>
    <p:cSldViewPr snapToGrid="0" snapToObjects="1">
      <p:cViewPr varScale="1">
        <p:scale>
          <a:sx n="83" d="100"/>
          <a:sy n="83" d="100"/>
        </p:scale>
        <p:origin x="33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1A91B-8228-484D-8F86-335B0A2C00F2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F3EF0-4D89-D74A-B3D2-048064847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2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9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4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5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3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5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4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7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1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29BBE-996A-284D-8108-0B1252DF748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A340A-168B-1E4C-9072-27E6229A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8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alking through a brick archway.&#10;&#10;Historic stone archway at the entrance to South Dakota Mines, featuring the school name and date, surrounded by trees and campus buildings.">
            <a:extLst>
              <a:ext uri="{FF2B5EF4-FFF2-40B4-BE49-F238E27FC236}">
                <a16:creationId xmlns:a16="http://schemas.microsoft.com/office/drawing/2014/main" id="{F97D83ED-6CBB-EA4E-A94D-4E27F1964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76" r="12427" b="94"/>
          <a:stretch/>
        </p:blipFill>
        <p:spPr>
          <a:xfrm>
            <a:off x="444689" y="455579"/>
            <a:ext cx="3441511" cy="4867048"/>
          </a:xfrm>
          <a:prstGeom prst="rect">
            <a:avLst/>
          </a:prstGeom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99299CF6-241E-BE42-8297-5BAFAC6A6B3B}"/>
              </a:ext>
            </a:extLst>
          </p:cNvPr>
          <p:cNvSpPr/>
          <p:nvPr/>
        </p:nvSpPr>
        <p:spPr>
          <a:xfrm>
            <a:off x="3118875" y="3038833"/>
            <a:ext cx="4653525" cy="3595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B9FCB297-DE3C-D846-AAEF-C3A4A715466B}"/>
              </a:ext>
            </a:extLst>
          </p:cNvPr>
          <p:cNvSpPr/>
          <p:nvPr/>
        </p:nvSpPr>
        <p:spPr>
          <a:xfrm>
            <a:off x="3181440" y="3107585"/>
            <a:ext cx="4653525" cy="3465095"/>
          </a:xfrm>
          <a:prstGeom prst="rect">
            <a:avLst/>
          </a:prstGeom>
          <a:solidFill>
            <a:srgbClr val="002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017220-9B4C-D94F-9D78-45A35D53E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740" y="5721689"/>
            <a:ext cx="2291014" cy="1163256"/>
          </a:xfrm>
        </p:spPr>
        <p:txBody>
          <a:bodyPr>
            <a:normAutofit/>
          </a:bodyPr>
          <a:lstStyle/>
          <a:p>
            <a:pPr algn="l"/>
            <a:r>
              <a:rPr lang="en-US" sz="15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 TEXT LOREM IPSUM DOLOR SIT AMET, CONSECTETUR</a:t>
            </a:r>
          </a:p>
        </p:txBody>
      </p:sp>
      <p:pic>
        <p:nvPicPr>
          <p:cNvPr id="5" name="Graphic 4" descr="South Dakota Mines M Logo with the tagline of an engineering, science and technology school">
            <a:extLst>
              <a:ext uri="{FF2B5EF4-FFF2-40B4-BE49-F238E27FC236}">
                <a16:creationId xmlns:a16="http://schemas.microsoft.com/office/drawing/2014/main" id="{93500BEF-5446-5C40-AEC0-803085C7A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2056" y="759125"/>
            <a:ext cx="2985655" cy="381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331B7B-FDBD-7E4E-8734-670D3EB6B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9442" y="3171463"/>
            <a:ext cx="3555933" cy="1449271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Title Text</a:t>
            </a:r>
            <a:b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D7537007-B005-C840-B31D-D2092726DC0A}"/>
              </a:ext>
            </a:extLst>
          </p:cNvPr>
          <p:cNvSpPr txBox="1"/>
          <p:nvPr/>
        </p:nvSpPr>
        <p:spPr>
          <a:xfrm>
            <a:off x="3535789" y="5191503"/>
            <a:ext cx="3791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id="{EF19261D-CE57-9446-A82D-6681DE952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8348" y="4837663"/>
            <a:ext cx="1760777" cy="105647"/>
          </a:xfrm>
          <a:prstGeom prst="rect">
            <a:avLst/>
          </a:prstGeom>
        </p:spPr>
      </p:pic>
      <p:sp>
        <p:nvSpPr>
          <p:cNvPr id="151" name="TextBox 150">
            <a:extLst>
              <a:ext uri="{FF2B5EF4-FFF2-40B4-BE49-F238E27FC236}">
                <a16:creationId xmlns:a16="http://schemas.microsoft.com/office/drawing/2014/main" id="{F1CD94DF-84E1-D247-A0C5-612FB7693415}"/>
              </a:ext>
            </a:extLst>
          </p:cNvPr>
          <p:cNvSpPr txBox="1"/>
          <p:nvPr/>
        </p:nvSpPr>
        <p:spPr>
          <a:xfrm>
            <a:off x="4263424" y="1638300"/>
            <a:ext cx="2914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of Event</a:t>
            </a:r>
          </a:p>
          <a:p>
            <a:r>
              <a:rPr lang="en-US" sz="22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  <a:p>
            <a:r>
              <a:rPr lang="en-US" sz="22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C91A42A-3AA8-B14F-8C61-2F5892C48E3F}"/>
              </a:ext>
            </a:extLst>
          </p:cNvPr>
          <p:cNvSpPr/>
          <p:nvPr/>
        </p:nvSpPr>
        <p:spPr>
          <a:xfrm>
            <a:off x="6165850" y="8528050"/>
            <a:ext cx="1161861" cy="1161861"/>
          </a:xfrm>
          <a:prstGeom prst="rect">
            <a:avLst/>
          </a:prstGeom>
          <a:solidFill>
            <a:schemeClr val="bg1"/>
          </a:solidFill>
          <a:ln w="15875">
            <a:solidFill>
              <a:srgbClr val="CDCE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484DDD0E-5811-B34C-B618-7EAC3AAE3F7D}"/>
              </a:ext>
            </a:extLst>
          </p:cNvPr>
          <p:cNvCxnSpPr/>
          <p:nvPr/>
        </p:nvCxnSpPr>
        <p:spPr>
          <a:xfrm>
            <a:off x="2488442" y="7005851"/>
            <a:ext cx="0" cy="1319283"/>
          </a:xfrm>
          <a:prstGeom prst="line">
            <a:avLst/>
          </a:prstGeom>
          <a:ln w="12700">
            <a:solidFill>
              <a:srgbClr val="CDC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7983179-D0AE-6945-8D20-7E64F03F701B}"/>
              </a:ext>
            </a:extLst>
          </p:cNvPr>
          <p:cNvCxnSpPr/>
          <p:nvPr/>
        </p:nvCxnSpPr>
        <p:spPr>
          <a:xfrm>
            <a:off x="4981923" y="7005851"/>
            <a:ext cx="0" cy="1319283"/>
          </a:xfrm>
          <a:prstGeom prst="line">
            <a:avLst/>
          </a:prstGeom>
          <a:ln w="12700">
            <a:solidFill>
              <a:srgbClr val="CDC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F26B5248-4855-CD43-B6E6-9323DB179ECB}"/>
              </a:ext>
            </a:extLst>
          </p:cNvPr>
          <p:cNvSpPr txBox="1"/>
          <p:nvPr/>
        </p:nvSpPr>
        <p:spPr>
          <a:xfrm>
            <a:off x="388618" y="7095228"/>
            <a:ext cx="16687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One</a:t>
            </a:r>
          </a:p>
          <a:p>
            <a:r>
              <a:rPr lang="en-US" sz="13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F9B213E-79D0-6340-824C-46D0CE4C26A2}"/>
              </a:ext>
            </a:extLst>
          </p:cNvPr>
          <p:cNvSpPr txBox="1"/>
          <p:nvPr/>
        </p:nvSpPr>
        <p:spPr>
          <a:xfrm>
            <a:off x="384304" y="7699077"/>
            <a:ext cx="171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adipisicin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32D74C2-C009-4240-871E-06CE19726507}"/>
              </a:ext>
            </a:extLst>
          </p:cNvPr>
          <p:cNvSpPr txBox="1"/>
          <p:nvPr/>
        </p:nvSpPr>
        <p:spPr>
          <a:xfrm>
            <a:off x="2882098" y="7095228"/>
            <a:ext cx="16687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Two</a:t>
            </a:r>
          </a:p>
          <a:p>
            <a:r>
              <a:rPr lang="en-US" sz="13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778ACC4A-1F94-AD42-893A-61869A2A7FE3}"/>
              </a:ext>
            </a:extLst>
          </p:cNvPr>
          <p:cNvSpPr txBox="1"/>
          <p:nvPr/>
        </p:nvSpPr>
        <p:spPr>
          <a:xfrm>
            <a:off x="2877784" y="7699077"/>
            <a:ext cx="171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adipisicin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FA3256D-1F80-0F42-838F-044B7810FAE0}"/>
              </a:ext>
            </a:extLst>
          </p:cNvPr>
          <p:cNvSpPr txBox="1"/>
          <p:nvPr/>
        </p:nvSpPr>
        <p:spPr>
          <a:xfrm>
            <a:off x="5375578" y="7095228"/>
            <a:ext cx="16687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Three</a:t>
            </a:r>
          </a:p>
          <a:p>
            <a:r>
              <a:rPr lang="en-US" sz="13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33A8BEA-AC99-C540-80F9-3F9804CA30F8}"/>
              </a:ext>
            </a:extLst>
          </p:cNvPr>
          <p:cNvSpPr txBox="1"/>
          <p:nvPr/>
        </p:nvSpPr>
        <p:spPr>
          <a:xfrm>
            <a:off x="5371264" y="7699077"/>
            <a:ext cx="171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adipisicin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900" dirty="0">
                <a:solidFill>
                  <a:srgbClr val="5F63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2C19D31-F925-0B42-8C6D-D2A00906C02F}"/>
              </a:ext>
            </a:extLst>
          </p:cNvPr>
          <p:cNvSpPr txBox="1"/>
          <p:nvPr/>
        </p:nvSpPr>
        <p:spPr>
          <a:xfrm>
            <a:off x="6332984" y="9009089"/>
            <a:ext cx="827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2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3F8C61EC-6AF6-3B40-B817-21BE88D532CB}"/>
              </a:ext>
            </a:extLst>
          </p:cNvPr>
          <p:cNvSpPr txBox="1"/>
          <p:nvPr/>
        </p:nvSpPr>
        <p:spPr>
          <a:xfrm>
            <a:off x="359075" y="9167013"/>
            <a:ext cx="2426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FOR</a:t>
            </a:r>
          </a:p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C3888B05-ABB3-A344-A1B7-CB6FEBF54A9E}"/>
              </a:ext>
            </a:extLst>
          </p:cNvPr>
          <p:cNvSpPr txBox="1"/>
          <p:nvPr/>
        </p:nvSpPr>
        <p:spPr>
          <a:xfrm>
            <a:off x="2877784" y="9175692"/>
            <a:ext cx="277441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 | 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Email@sdsmt.edu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 | 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www.sdsmt.edu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76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130</Words>
  <Application>Microsoft Office PowerPoint</Application>
  <PresentationFormat>Custom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Main Title Text Lorem Ipsum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Text Lorem Ipsum</dc:title>
  <dc:creator>Antonmarchi, Laurel N.</dc:creator>
  <cp:lastModifiedBy>Hill, Brian J.</cp:lastModifiedBy>
  <cp:revision>82</cp:revision>
  <dcterms:created xsi:type="dcterms:W3CDTF">2022-02-01T18:01:59Z</dcterms:created>
  <dcterms:modified xsi:type="dcterms:W3CDTF">2025-07-02T17:13:59Z</dcterms:modified>
</cp:coreProperties>
</file>