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D47EB-E21F-5E49-AE67-31E850EC1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9E7737-5543-FA42-8B0E-DAA4801346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616A9-2E63-404C-B612-E6CF065D8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CAB0-44AE-224F-8D2F-C3A90F2F3F17}" type="datetimeFigureOut">
              <a:rPr lang="en-US" smtClean="0"/>
              <a:t>1/28/22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2A25F-AF8B-F94B-B8C0-6CFD7C77A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C5482-DDE6-514C-B0EA-69053944D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EED1-02F4-D845-B808-DF63D121D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71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CB871-25B1-4849-A8F0-F356446B7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3D9591-CE5B-A84E-AF9A-1B99C099F0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D991B-9017-FE4E-BB3A-CC3550B85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CAB0-44AE-224F-8D2F-C3A90F2F3F17}" type="datetimeFigureOut">
              <a:rPr lang="en-US" smtClean="0"/>
              <a:t>1/28/22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A4ED1-9551-4A48-8478-FD3443413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5DFC7-76A0-3D4B-8C16-C4C6721D9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EED1-02F4-D845-B808-DF63D121D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47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BD9267-991A-7C45-8E2D-06643D995C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F2F576-9546-0249-850C-67196A3204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DC0C3-C8A2-4344-963D-AEC17EE5D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CAB0-44AE-224F-8D2F-C3A90F2F3F17}" type="datetimeFigureOut">
              <a:rPr lang="en-US" smtClean="0"/>
              <a:t>1/28/22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D2869-F5D1-FB47-9D7E-A62DC6B81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28BE8-444F-C349-B194-3E92D3F35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EED1-02F4-D845-B808-DF63D121D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2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72755-19C3-374D-85FE-2E93ABC43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3EC58-60E5-2A43-9D72-3DC520A95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7C47B-1465-334A-9BC3-DC2ED567B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CAB0-44AE-224F-8D2F-C3A90F2F3F17}" type="datetimeFigureOut">
              <a:rPr lang="en-US" smtClean="0"/>
              <a:t>1/28/22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0DA80-0743-C64B-9427-6216433B9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ED03A-8D55-284D-8D60-1093DA026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EED1-02F4-D845-B808-DF63D121D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45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F6CF8-421B-B443-B2DF-5202898D4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098BAC-3CD1-4D46-85EE-F134B216A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45F2E-2F0F-7B48-AE8F-683D6F53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CAB0-44AE-224F-8D2F-C3A90F2F3F17}" type="datetimeFigureOut">
              <a:rPr lang="en-US" smtClean="0"/>
              <a:t>1/28/22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AADD6-79EC-A44B-AC86-AB4899973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15D70-C81D-3448-9F22-D0F6246C7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EED1-02F4-D845-B808-DF63D121D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60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5044C-0FB2-494F-8325-8F81F3495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BDDC9-28FE-4A4D-AEFE-A940689C5D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2C615B-9D1A-984A-BADC-2180683CB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837E8C-F063-E643-8649-1FD2BEC58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CAB0-44AE-224F-8D2F-C3A90F2F3F17}" type="datetimeFigureOut">
              <a:rPr lang="en-US" smtClean="0"/>
              <a:t>1/28/22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6EFFAD-5107-6E46-8B45-99B38DA2B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318B5D-F760-374F-B6AA-5A16989DD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EED1-02F4-D845-B808-DF63D121D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06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504F2-1318-2442-9099-AB242B2B1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F969F9-A388-154F-9DE7-8F1F41AFB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2EA67D-5A56-7544-A051-4B9362D075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41F12F-B677-6D49-AF28-28A60D3B3E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9CCAB3-C4E2-1D4B-8229-8CA9A6C9AE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9CB5F-B277-9845-97A2-CDD9646CF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CAB0-44AE-224F-8D2F-C3A90F2F3F17}" type="datetimeFigureOut">
              <a:rPr lang="en-US" smtClean="0"/>
              <a:t>1/28/22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FB41ED-DC55-774F-A1FA-CCBAC23B9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F64404-626C-DD4B-A0AD-D5FEB5884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EED1-02F4-D845-B808-DF63D121D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06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8D6F0-F77E-8F4F-A90F-B3BE51DA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6C449C-A64B-CB4D-8D99-03CC4F2DC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CAB0-44AE-224F-8D2F-C3A90F2F3F17}" type="datetimeFigureOut">
              <a:rPr lang="en-US" smtClean="0"/>
              <a:t>1/28/22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4DA07B-7179-D645-8BD0-71D0EF483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A6C013-3747-9A44-BC58-7240D1C0D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EED1-02F4-D845-B808-DF63D121D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97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9D400B-F3FD-6B46-BB2D-C13F42108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CAB0-44AE-224F-8D2F-C3A90F2F3F17}" type="datetimeFigureOut">
              <a:rPr lang="en-US" smtClean="0"/>
              <a:t>1/28/22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B2427B-B0E5-D249-99AE-BD3D351CF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60C4A-181A-2A4C-B6CF-78338CB2D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EED1-02F4-D845-B808-DF63D121D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23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4BD45-A2B1-FD4F-9DC0-CBFDA35C0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A628F-7390-5041-B236-3D32CD8B0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9BAB5-921B-784D-A250-4F9F48E73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A42134-B142-0942-825B-2CE74C2E4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CAB0-44AE-224F-8D2F-C3A90F2F3F17}" type="datetimeFigureOut">
              <a:rPr lang="en-US" smtClean="0"/>
              <a:t>1/28/22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AD49FC-C257-3347-8456-FAE4B8386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8BE35-3C39-2940-8E2B-7DA0A123B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EED1-02F4-D845-B808-DF63D121D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17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1FD04-DB0C-BE4E-9C1E-E9ECED664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247F11-EBB8-2546-B18F-A131A4631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3E8DD8-97B6-814F-8545-53B8FE62DB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EAB838-491C-C44D-B9E4-F2E1C0F8E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CAB0-44AE-224F-8D2F-C3A90F2F3F17}" type="datetimeFigureOut">
              <a:rPr lang="en-US" smtClean="0"/>
              <a:t>1/28/22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4A870-5AA4-134E-87AC-8108C5AD0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4DA6FF-AE3A-9C4C-B62B-3E9600395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EED1-02F4-D845-B808-DF63D121D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50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2EC65F-83E7-AA43-B7F2-FF3E9C9B4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22070-7CA6-024C-A92D-EC896094A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D32C2-492C-6A4D-8D6B-E63F047783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1CAB0-44AE-224F-8D2F-C3A90F2F3F17}" type="datetimeFigureOut">
              <a:rPr lang="en-US" smtClean="0"/>
              <a:t>1/28/22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3B03C-5D8F-1A4A-9D97-13BDBC4C4E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CACE9-1A93-5545-A8AB-2751A8FF6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1EED1-02F4-D845-B808-DF63D121D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3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950B4C8-6266-B54A-A1C2-97509C6400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1517" y="799250"/>
            <a:ext cx="7361274" cy="2387600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rgbClr val="002554"/>
                </a:solidFill>
                <a:latin typeface="Arial" panose="020B0604020202020204" pitchFamily="34" charset="0"/>
              </a:rPr>
              <a:t>Main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B336338-BA2D-884B-BA65-1EFC51952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8746" y="3602038"/>
            <a:ext cx="7694044" cy="2087562"/>
          </a:xfrm>
        </p:spPr>
        <p:txBody>
          <a:bodyPr>
            <a:normAutofit lnSpcReduction="10000"/>
          </a:bodyPr>
          <a:lstStyle/>
          <a:p>
            <a:pPr algn="r">
              <a:lnSpc>
                <a:spcPct val="110000"/>
              </a:lnSpc>
            </a:pPr>
            <a:r>
              <a:rPr lang="en-US" sz="3200" dirty="0">
                <a:solidFill>
                  <a:srgbClr val="002554"/>
                </a:solidFill>
                <a:latin typeface="Arial" panose="020B0604020202020204" pitchFamily="34" charset="0"/>
              </a:rPr>
              <a:t>Lorem ipsum dolor sit </a:t>
            </a:r>
            <a:r>
              <a:rPr lang="en-US" sz="3200" dirty="0" err="1">
                <a:solidFill>
                  <a:srgbClr val="002554"/>
                </a:solidFill>
                <a:latin typeface="Arial" panose="020B0604020202020204" pitchFamily="34" charset="0"/>
              </a:rPr>
              <a:t>amet</a:t>
            </a:r>
            <a:r>
              <a:rPr lang="en-US" sz="3200" dirty="0">
                <a:solidFill>
                  <a:srgbClr val="002554"/>
                </a:solidFill>
                <a:latin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2554"/>
                </a:solidFill>
                <a:latin typeface="Arial" panose="020B0604020202020204" pitchFamily="34" charset="0"/>
              </a:rPr>
              <a:t>consectetur</a:t>
            </a:r>
            <a:r>
              <a:rPr lang="en-US" sz="3200" dirty="0">
                <a:solidFill>
                  <a:srgbClr val="002554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554"/>
                </a:solidFill>
                <a:latin typeface="Arial" panose="020B0604020202020204" pitchFamily="34" charset="0"/>
              </a:rPr>
              <a:t>adipiscing</a:t>
            </a:r>
            <a:r>
              <a:rPr lang="en-US" sz="3200" dirty="0">
                <a:solidFill>
                  <a:srgbClr val="002554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554"/>
                </a:solidFill>
                <a:latin typeface="Arial" panose="020B0604020202020204" pitchFamily="34" charset="0"/>
              </a:rPr>
              <a:t>elit</a:t>
            </a:r>
            <a:r>
              <a:rPr lang="en-US" sz="3200" dirty="0">
                <a:solidFill>
                  <a:srgbClr val="002554"/>
                </a:solidFill>
                <a:latin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2554"/>
                </a:solidFill>
                <a:latin typeface="Arial" panose="020B0604020202020204" pitchFamily="34" charset="0"/>
              </a:rPr>
              <a:t>Aliquam</a:t>
            </a:r>
            <a:r>
              <a:rPr lang="en-US" sz="3200" dirty="0">
                <a:solidFill>
                  <a:srgbClr val="002554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554"/>
                </a:solidFill>
                <a:latin typeface="Arial" panose="020B0604020202020204" pitchFamily="34" charset="0"/>
              </a:rPr>
              <a:t>eget</a:t>
            </a:r>
            <a:r>
              <a:rPr lang="en-US" sz="3200" dirty="0">
                <a:solidFill>
                  <a:srgbClr val="002554"/>
                </a:solidFill>
                <a:latin typeface="Arial" panose="020B0604020202020204" pitchFamily="34" charset="0"/>
              </a:rPr>
              <a:t> lorem id </a:t>
            </a:r>
            <a:r>
              <a:rPr lang="en-US" sz="3200" dirty="0" err="1">
                <a:solidFill>
                  <a:srgbClr val="002554"/>
                </a:solidFill>
                <a:latin typeface="Arial" panose="020B0604020202020204" pitchFamily="34" charset="0"/>
              </a:rPr>
              <a:t>augue</a:t>
            </a:r>
            <a:r>
              <a:rPr lang="en-US" sz="3200" dirty="0">
                <a:solidFill>
                  <a:srgbClr val="002554"/>
                </a:solidFill>
                <a:latin typeface="Arial" panose="020B0604020202020204" pitchFamily="34" charset="0"/>
              </a:rPr>
              <a:t> dictum </a:t>
            </a:r>
            <a:r>
              <a:rPr lang="en-US" sz="3200" dirty="0" err="1">
                <a:solidFill>
                  <a:srgbClr val="002554"/>
                </a:solidFill>
                <a:latin typeface="Arial" panose="020B0604020202020204" pitchFamily="34" charset="0"/>
              </a:rPr>
              <a:t>finibus</a:t>
            </a:r>
            <a:r>
              <a:rPr lang="en-US" sz="3200" dirty="0">
                <a:solidFill>
                  <a:srgbClr val="002554"/>
                </a:solidFill>
                <a:latin typeface="Arial" panose="020B0604020202020204" pitchFamily="34" charset="0"/>
              </a:rPr>
              <a:t> sed id </a:t>
            </a:r>
            <a:r>
              <a:rPr lang="en-US" sz="3200" dirty="0" err="1">
                <a:solidFill>
                  <a:srgbClr val="002554"/>
                </a:solidFill>
                <a:latin typeface="Arial" panose="020B0604020202020204" pitchFamily="34" charset="0"/>
              </a:rPr>
              <a:t>sapien</a:t>
            </a:r>
            <a:r>
              <a:rPr lang="en-US" sz="3200" dirty="0">
                <a:solidFill>
                  <a:srgbClr val="002554"/>
                </a:solidFill>
                <a:latin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2554"/>
                </a:solidFill>
                <a:latin typeface="Arial" panose="020B0604020202020204" pitchFamily="34" charset="0"/>
              </a:rPr>
              <a:t>Mauris</a:t>
            </a:r>
            <a:r>
              <a:rPr lang="en-US" sz="3200" dirty="0">
                <a:solidFill>
                  <a:srgbClr val="002554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554"/>
                </a:solidFill>
                <a:latin typeface="Arial" panose="020B0604020202020204" pitchFamily="34" charset="0"/>
              </a:rPr>
              <a:t>pellentesque</a:t>
            </a:r>
            <a:r>
              <a:rPr lang="en-US" sz="3200" dirty="0">
                <a:solidFill>
                  <a:srgbClr val="002554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554"/>
                </a:solidFill>
                <a:latin typeface="Arial" panose="020B0604020202020204" pitchFamily="34" charset="0"/>
              </a:rPr>
              <a:t>ut</a:t>
            </a:r>
            <a:r>
              <a:rPr lang="en-US" sz="3200" dirty="0">
                <a:solidFill>
                  <a:srgbClr val="002554"/>
                </a:solidFill>
                <a:latin typeface="Arial" panose="020B0604020202020204" pitchFamily="34" charset="0"/>
              </a:rPr>
              <a:t> libero vel </a:t>
            </a:r>
            <a:r>
              <a:rPr lang="en-US" sz="3200" dirty="0" err="1">
                <a:solidFill>
                  <a:srgbClr val="002554"/>
                </a:solidFill>
                <a:latin typeface="Arial" panose="020B0604020202020204" pitchFamily="34" charset="0"/>
              </a:rPr>
              <a:t>efficitur</a:t>
            </a:r>
            <a:r>
              <a:rPr lang="en-US" sz="3200" dirty="0">
                <a:solidFill>
                  <a:srgbClr val="002554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2944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Main 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</dc:title>
  <dc:creator>Antonmarchi, Laurel N.</dc:creator>
  <cp:lastModifiedBy>Antonmarchi, Laurel N.</cp:lastModifiedBy>
  <cp:revision>3</cp:revision>
  <dcterms:created xsi:type="dcterms:W3CDTF">2022-01-28T17:35:53Z</dcterms:created>
  <dcterms:modified xsi:type="dcterms:W3CDTF">2022-01-28T17:44:34Z</dcterms:modified>
</cp:coreProperties>
</file>