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 snapToGrid="0" snapToObjects="1">
      <p:cViewPr varScale="1">
        <p:scale>
          <a:sx n="91" d="100"/>
          <a:sy n="91" d="100"/>
        </p:scale>
        <p:origin x="3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9C95E-A99C-4C41-912C-9CDB6459FAD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470C6-255B-6C41-84EE-07DAC9643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18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470C6-255B-6C41-84EE-07DAC9643E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4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5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6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8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2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9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1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8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E96FA15-7BE1-9B4A-A7FC-586CB23E9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735" y="958364"/>
            <a:ext cx="5730530" cy="1640457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002554"/>
                </a:solidFill>
                <a:latin typeface="Arial" panose="020B0604020202020204" pitchFamily="34" charset="0"/>
              </a:rPr>
              <a:t>Main Title</a:t>
            </a:r>
            <a:endParaRPr lang="en-US" sz="5400" b="1" dirty="0">
              <a:solidFill>
                <a:srgbClr val="002554"/>
              </a:solidFill>
              <a:latin typeface="Arial" panose="020B060402020202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D428C19-C103-9342-AE6F-D91C923C2E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393" y="3014517"/>
            <a:ext cx="5131213" cy="50937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2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2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6538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24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</dc:title>
  <dc:creator>Antonmarchi, Laurel N.</dc:creator>
  <cp:lastModifiedBy>Antonmarchi, Laurel N.</cp:lastModifiedBy>
  <cp:revision>3</cp:revision>
  <dcterms:created xsi:type="dcterms:W3CDTF">2022-01-28T17:55:32Z</dcterms:created>
  <dcterms:modified xsi:type="dcterms:W3CDTF">2022-01-28T18:01:03Z</dcterms:modified>
</cp:coreProperties>
</file>